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2" r:id="rId13"/>
    <p:sldId id="271" r:id="rId14"/>
    <p:sldId id="270" r:id="rId15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5FDAC81-832F-91E6-5DE9-50E2A1C5A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52934A5D-7D75-23C4-C243-B0EE3587F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46CB448-53B7-C27D-D73B-9E08EA2F7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B14F544-D3F2-0583-0402-5C76E0492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09E82D0-1A31-3C46-1FB4-28F23ACAB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7528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0C3F057-ABEB-A485-DDCD-C1724A06C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5B1983D6-62EB-B7E9-A374-F646FE44E7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D6DF1E1-BF28-38F9-3BE2-3CED01F43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39B6F81-1908-7BBA-BA26-E7236CB82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D012F0D-B010-7F7A-DA72-6E9B4C31B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86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6A4DAA71-B6FF-C497-B12C-71E1DD6DE7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ECF871E8-680A-E25B-C6D8-09609B13E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F8F609A-04B0-53A1-96AB-7535173BB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EB6B86-E485-D9A3-8A55-085550837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7696E06-2CC7-E605-6263-47177D69A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27410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FECB3A7-E9CA-8B10-36C3-ECC7119ED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23E46D8-C74D-5BFE-941B-C6B78BA34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FCF51CF-2B7C-9CC8-379A-B21E14075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1A87923-A237-8259-9277-0980A2553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3CC7A01-A862-D80B-D54D-288EE60AE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6117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6C2B489-2137-AA27-480C-456280575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BA9FA40-6190-E9D7-70C9-D8C0D4719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636A4F1-8C57-4A4E-D6DD-82B272E2A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22740FB-E3B6-4BA0-CE45-5A08ECC83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FEF137F-79B8-EDED-96F9-81070FA6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6996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203D789-2CA1-2A69-7B17-67DD0D4FE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E359AEC-C5FB-A40E-6AD1-ED0AEF4E31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35EF9D86-4205-6918-8CA2-E155D984C7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07ACD29-109E-8646-22B9-ADF63E656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FD1A794-E66B-CD53-2666-ACEBFD485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67133C9-188D-E884-7F6F-665FA7028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4356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CECE883-CE22-29A0-9738-0C83A88AE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608B1873-1E06-F62D-10F0-50CFCB689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7A8F0DF3-361B-E2C1-DEFF-79394C10F1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8F04563B-6B3A-C40F-6616-E394C3138A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1291D480-2864-2CB7-7581-BEF92451E3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54A78E34-0BBF-00A7-1A17-B0B65C22B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3896FDFB-8543-CC1B-0ABC-93C9AB57B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9CA84B13-99BA-96D1-C64F-AB77D84F5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6364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520DE86-ABE3-E225-4E7D-5A526F71D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E50C6312-215C-4027-EAE2-8328D57F8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DC31F995-48EF-CBD2-8535-FE3F57A2B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8105CAFE-7415-BC30-4DD8-8FBFC7492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838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430551B0-4757-14AB-878C-D461A20B5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36AD84FA-7A7E-3DA6-DAD8-CB3E03A10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66554C5A-16A8-E9DF-C69D-03706CA80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46254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B4B1BAC-F348-8D9F-593A-BDD7DC5E2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A9B205E-55F7-DB00-5CC2-D0472AF95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F470646E-A331-5562-8CB8-38408D1BD2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E0434F43-9B24-33B4-60A3-1EAF290D9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B34C09B-B989-4CA7-9338-5F8B32E92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7AF0ACB7-3134-097C-41CA-3E2F72053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2667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75F9B5F-C7D7-30B3-ABD5-92AFD11C3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48FF16E5-2CE8-72AB-C607-3C66043FA7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901BC15-F7E7-2D80-3165-904B2B9F5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BF02CDD9-615A-25DB-FF4C-71C317BAF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22B79A7-BAFE-DC34-D350-2606CEF47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FFB98809-E15B-37A7-89AB-D9227374B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20956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3CF9FF09-EA90-34D6-956A-E3425D14F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014D41E9-894C-3439-565A-135747B3CA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4CFA18F-E3E8-9A5F-B9B3-E1DBB1292E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9B24DF-3808-4725-9F44-73CAC480DC0B}" type="datetimeFigureOut">
              <a:rPr lang="tr-TR" smtClean="0"/>
              <a:t>9.05.2025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0852681-1D35-7406-841A-AE4B422DE3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907025F-6C5C-399F-7F3A-88B44FC412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CF9F70-9815-418A-964C-4DA8CCA8F84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85519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21DF855E-D4C9-A695-7931-A5BF1D7A0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9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B447F65-14B6-DC04-8DB5-EE966E16F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3C451E-8F9A-5F9E-AFFE-B136087BC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C7C59029-CDDA-33CC-7B26-9F1064340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92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623143D-6DB0-3446-0139-9FC08D9AB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47E0B6F-7041-0728-9660-654D7C132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692A173C-B064-C446-B0F3-1C8DF0F0B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21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kup">
            <a:hlinkClick r:id="" action="ppaction://media"/>
            <a:extLst>
              <a:ext uri="{FF2B5EF4-FFF2-40B4-BE49-F238E27FC236}">
                <a16:creationId xmlns:a16="http://schemas.microsoft.com/office/drawing/2014/main" id="{E8B81717-4FE7-382C-D421-7594D41905F7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0957" y="346869"/>
            <a:ext cx="12253913" cy="6164262"/>
          </a:xfrm>
        </p:spPr>
      </p:pic>
    </p:spTree>
    <p:extLst>
      <p:ext uri="{BB962C8B-B14F-4D97-AF65-F5344CB8AC3E}">
        <p14:creationId xmlns:p14="http://schemas.microsoft.com/office/powerpoint/2010/main" val="83939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396D2DE-A028-B062-5C47-5F978982E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chasing mech">
            <a:hlinkClick r:id="" action="ppaction://media"/>
            <a:extLst>
              <a:ext uri="{FF2B5EF4-FFF2-40B4-BE49-F238E27FC236}">
                <a16:creationId xmlns:a16="http://schemas.microsoft.com/office/drawing/2014/main" id="{0CDFC8EF-615E-9BE1-BEA1-99999E2CDB4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629" y="2152"/>
            <a:ext cx="12028371" cy="6855848"/>
          </a:xfrm>
        </p:spPr>
      </p:pic>
    </p:spTree>
    <p:extLst>
      <p:ext uri="{BB962C8B-B14F-4D97-AF65-F5344CB8AC3E}">
        <p14:creationId xmlns:p14="http://schemas.microsoft.com/office/powerpoint/2010/main" val="360699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DA9F486-15DB-B209-790D-EFBF21D00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4D25B88-9FB4-12EF-7E1B-AF3489E3A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C3EF0A11-D202-6D14-5AD7-DA0039236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58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im 8">
            <a:extLst>
              <a:ext uri="{FF2B5EF4-FFF2-40B4-BE49-F238E27FC236}">
                <a16:creationId xmlns:a16="http://schemas.microsoft.com/office/drawing/2014/main" id="{7720EA03-F5CE-D9A3-7BFE-3A77B1B4E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092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A09C142-8086-E8C4-403F-8A807DE87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C7D872E-77C2-68FA-E2AE-0683F4AFB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F115A6D1-ADAF-BFDC-03BC-8DB47292A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78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76CEC21-2444-D187-6C95-B341A807E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89ED183-CD45-FD8F-F672-4403ED9D5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919EBA1A-B6D5-7C3D-9134-39AC5DECB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19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2194F3B-8A39-27FA-BED4-8C405A413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2463FCD-DD1A-647A-3102-FF798A2DF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E6A7A5CF-9BFE-7DB2-E93E-1B5B58C69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5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4E747C9-CEDC-559E-4ABD-F09ED95B0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809D022-0A1D-6B5E-A884-8AD5A8410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F4379DB2-90AC-1D85-1B7E-EA68509C1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7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9B3D801-2E46-8C26-686D-05D616ECE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4EEFCFA-E638-BEED-C188-63EBC7B6E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A57683D-031C-E18A-BC3B-069B1ADF9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837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C83585-2F0F-177F-E390-17BE6A983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4F00831-CD11-49FE-DF1F-45037623E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FBE7038-0BC1-2D93-A3F5-19D19F435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5B662F5-5BFA-DF54-3626-FC096956F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B06FAE7-A5B9-E967-4744-A00CF8940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E954C721-6A90-8103-BB5E-EC1304584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7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0</Words>
  <Application>Microsoft Office PowerPoint</Application>
  <PresentationFormat>Geniş ekran</PresentationFormat>
  <Paragraphs>0</Paragraphs>
  <Slides>14</Slides>
  <Notes>0</Notes>
  <HiddenSlides>0</HiddenSlides>
  <MMClips>2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ahmetfurkanyildiz@posta.mu.edu.tr</dc:creator>
  <cp:lastModifiedBy>ahmetfurkanyildiz@posta.mu.edu.tr</cp:lastModifiedBy>
  <cp:revision>10</cp:revision>
  <dcterms:created xsi:type="dcterms:W3CDTF">2025-04-24T07:31:24Z</dcterms:created>
  <dcterms:modified xsi:type="dcterms:W3CDTF">2025-05-09T07:05:52Z</dcterms:modified>
</cp:coreProperties>
</file>

<file path=docProps/thumbnail.jpeg>
</file>